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7"/>
  </p:notesMasterIdLst>
  <p:sldIdLst>
    <p:sldId id="278" r:id="rId2"/>
    <p:sldId id="279" r:id="rId3"/>
    <p:sldId id="280" r:id="rId4"/>
    <p:sldId id="281" r:id="rId5"/>
    <p:sldId id="284" r:id="rId6"/>
    <p:sldId id="295" r:id="rId7"/>
    <p:sldId id="294" r:id="rId8"/>
    <p:sldId id="296" r:id="rId9"/>
    <p:sldId id="298" r:id="rId10"/>
    <p:sldId id="297" r:id="rId11"/>
    <p:sldId id="282" r:id="rId12"/>
    <p:sldId id="290" r:id="rId13"/>
    <p:sldId id="306" r:id="rId14"/>
    <p:sldId id="307" r:id="rId15"/>
    <p:sldId id="302" r:id="rId16"/>
    <p:sldId id="285" r:id="rId17"/>
    <p:sldId id="299" r:id="rId18"/>
    <p:sldId id="300" r:id="rId19"/>
    <p:sldId id="301" r:id="rId20"/>
    <p:sldId id="303" r:id="rId21"/>
    <p:sldId id="304" r:id="rId22"/>
    <p:sldId id="308" r:id="rId23"/>
    <p:sldId id="305" r:id="rId24"/>
    <p:sldId id="292" r:id="rId25"/>
    <p:sldId id="293" r:id="rId2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FFFFF"/>
    <a:srgbClr val="FDFBF6"/>
    <a:srgbClr val="AAC4E9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09" autoAdjust="0"/>
  </p:normalViewPr>
  <p:slideViewPr>
    <p:cSldViewPr snapToGrid="0" snapToObjects="1">
      <p:cViewPr varScale="1">
        <p:scale>
          <a:sx n="95" d="100"/>
          <a:sy n="95" d="100"/>
        </p:scale>
        <p:origin x="67" y="264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200010055@gmail.com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0189" y="1828800"/>
            <a:ext cx="5668719" cy="1380744"/>
          </a:xfrm>
        </p:spPr>
        <p:txBody>
          <a:bodyPr/>
          <a:lstStyle/>
          <a:p>
            <a:r>
              <a:rPr lang="en-US" dirty="0"/>
              <a:t>Decentralized E-commerce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Varendra Maurya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2BC1-A789-0020-DBF5-D480C58D4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210312"/>
            <a:ext cx="10671048" cy="768096"/>
          </a:xfrm>
        </p:spPr>
        <p:txBody>
          <a:bodyPr/>
          <a:lstStyle/>
          <a:p>
            <a:r>
              <a:rPr lang="en-IN" dirty="0"/>
              <a:t>Frontend Features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22D19-C4CC-CF95-0060-35A3A4C77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203EB-8A81-B585-AEA0-D5183024A139}"/>
              </a:ext>
            </a:extLst>
          </p:cNvPr>
          <p:cNvSpPr txBox="1"/>
          <p:nvPr/>
        </p:nvSpPr>
        <p:spPr>
          <a:xfrm>
            <a:off x="3720084" y="2186609"/>
            <a:ext cx="58314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02C8F"/>
                </a:solidFill>
              </a:rPr>
              <a:t>Create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02C8F"/>
                </a:solidFill>
              </a:rPr>
              <a:t>Login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02C8F"/>
                </a:solidFill>
              </a:rPr>
              <a:t>Choose Available Wallet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02C8F"/>
                </a:solidFill>
              </a:rPr>
              <a:t>Browse the available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02C8F"/>
                </a:solidFill>
              </a:rPr>
              <a:t>Purchase the Items by paying in Ethereum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02C8F"/>
                </a:solidFill>
              </a:rPr>
              <a:t>List the Products to sell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02C8F"/>
                </a:solidFill>
              </a:rPr>
              <a:t>Check all the purchased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02C8F"/>
                </a:solidFill>
              </a:rPr>
              <a:t>Transaction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202C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049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9" y="2615184"/>
            <a:ext cx="7013448" cy="1627632"/>
          </a:xfrm>
        </p:spPr>
        <p:txBody>
          <a:bodyPr/>
          <a:lstStyle/>
          <a:p>
            <a:r>
              <a:rPr lang="en-US" dirty="0"/>
              <a:t>Outputs AND Screenshots of working Architecture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FOCUS</a:t>
            </a: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C39DD0-CD86-2929-7808-58D17FC2C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B2B MARKET SCENARIOS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E3C1BFF-2275-1E7D-0604-E6F5CFEC01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Develop winning strategies to keep ahead of the competition</a:t>
            </a:r>
          </a:p>
          <a:p>
            <a:r>
              <a:rPr lang="en-US" dirty="0"/>
              <a:t>Capitalize on low-hanging fruit to identify a ballpark value</a:t>
            </a:r>
          </a:p>
          <a:p>
            <a:r>
              <a:rPr lang="en-US" dirty="0"/>
              <a:t>Visualize customer directed convergence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18F075-837C-1005-19D6-8DC90759C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CLOUD-BASED</a:t>
            </a:r>
            <a:r>
              <a:rPr lang="zh-CN" altLang="en-US"/>
              <a:t> </a:t>
            </a:r>
            <a:r>
              <a:rPr lang="en-US" dirty="0"/>
              <a:t>OPPORTUNITIES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D1D0BF9-FCAA-67DA-79AB-E6E7E6D2B6A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Iterative approaches to corporate strategy</a:t>
            </a:r>
          </a:p>
          <a:p>
            <a:r>
              <a:rPr lang="en-US" dirty="0"/>
              <a:t>Establish a management framework from the inside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41" y="-64008"/>
            <a:ext cx="10671048" cy="1295240"/>
          </a:xfrm>
        </p:spPr>
        <p:txBody>
          <a:bodyPr/>
          <a:lstStyle/>
          <a:p>
            <a:r>
              <a:rPr lang="en-US" sz="4000" dirty="0"/>
              <a:t>Creating account with Existing Wallet Address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8413" y="18288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7F970-90C1-8D07-832A-09400E14E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232"/>
            <a:ext cx="12192000" cy="562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5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41" y="56468"/>
            <a:ext cx="10671048" cy="1295240"/>
          </a:xfrm>
        </p:spPr>
        <p:txBody>
          <a:bodyPr/>
          <a:lstStyle/>
          <a:p>
            <a:r>
              <a:rPr lang="en-US" sz="4000" dirty="0"/>
              <a:t>Successful Account Creation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8413" y="18288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91605-7B7F-57B3-F852-E90E5445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088"/>
            <a:ext cx="12192000" cy="61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1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41" y="0"/>
            <a:ext cx="10671048" cy="768096"/>
          </a:xfrm>
        </p:spPr>
        <p:txBody>
          <a:bodyPr/>
          <a:lstStyle/>
          <a:p>
            <a:r>
              <a:rPr lang="en-US" sz="4000" dirty="0"/>
              <a:t>Sign In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8413" y="18288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7D6DA-5608-9884-1763-E5B97A7C2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559"/>
            <a:ext cx="121920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41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41" y="0"/>
            <a:ext cx="10671048" cy="768096"/>
          </a:xfrm>
        </p:spPr>
        <p:txBody>
          <a:bodyPr/>
          <a:lstStyle/>
          <a:p>
            <a:r>
              <a:rPr lang="en-US" sz="4000" dirty="0"/>
              <a:t>Home/Store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8413" y="18288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C172DF2-7B66-9DBD-166A-8FA655E43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149"/>
            <a:ext cx="12190476" cy="63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41" y="0"/>
            <a:ext cx="10671048" cy="768096"/>
          </a:xfrm>
        </p:spPr>
        <p:txBody>
          <a:bodyPr/>
          <a:lstStyle/>
          <a:p>
            <a:r>
              <a:rPr lang="en-US" sz="4000" dirty="0"/>
              <a:t>Profile Page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8413" y="18288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31F7C8-8DB0-D10E-B91D-4EFDEC795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017"/>
            <a:ext cx="12192000" cy="631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36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41" y="0"/>
            <a:ext cx="10671048" cy="768096"/>
          </a:xfrm>
        </p:spPr>
        <p:txBody>
          <a:bodyPr/>
          <a:lstStyle/>
          <a:p>
            <a:r>
              <a:rPr lang="en-US" sz="4000" dirty="0"/>
              <a:t>Ledger Details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8413" y="18288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8EEDC-B81E-9C03-40FD-ED7BB440D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100"/>
            <a:ext cx="121920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21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41" y="0"/>
            <a:ext cx="10671048" cy="768096"/>
          </a:xfrm>
        </p:spPr>
        <p:txBody>
          <a:bodyPr/>
          <a:lstStyle/>
          <a:p>
            <a:r>
              <a:rPr lang="en-US" sz="4000" dirty="0"/>
              <a:t>Add Item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8413" y="18288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D277E-F1DB-95F1-4A20-2159B9E5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4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1"/>
            <a:ext cx="5693664" cy="3485789"/>
          </a:xfrm>
        </p:spPr>
        <p:txBody>
          <a:bodyPr/>
          <a:lstStyle/>
          <a:p>
            <a:r>
              <a:rPr lang="en-US" dirty="0">
                <a:solidFill>
                  <a:srgbClr val="202C8F"/>
                </a:solidFill>
              </a:rPr>
              <a:t>Introduction</a:t>
            </a:r>
            <a:r>
              <a:rPr lang="en-US" dirty="0"/>
              <a:t>​</a:t>
            </a:r>
          </a:p>
          <a:p>
            <a:r>
              <a:rPr lang="en-US" dirty="0"/>
              <a:t>Motivation</a:t>
            </a:r>
          </a:p>
          <a:p>
            <a:r>
              <a:rPr lang="en-US" dirty="0"/>
              <a:t>​Objectives</a:t>
            </a:r>
          </a:p>
          <a:p>
            <a:r>
              <a:rPr lang="en-US" dirty="0"/>
              <a:t>UML Diagrams</a:t>
            </a:r>
          </a:p>
          <a:p>
            <a:r>
              <a:rPr lang="en-US" dirty="0"/>
              <a:t>​</a:t>
            </a:r>
            <a:r>
              <a:rPr lang="en-US" dirty="0" err="1"/>
              <a:t>DApp</a:t>
            </a:r>
            <a:r>
              <a:rPr lang="en-US" dirty="0"/>
              <a:t> Architecture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41" y="0"/>
            <a:ext cx="10671048" cy="768096"/>
          </a:xfrm>
        </p:spPr>
        <p:txBody>
          <a:bodyPr/>
          <a:lstStyle/>
          <a:p>
            <a:r>
              <a:rPr lang="en-US" sz="4000" dirty="0"/>
              <a:t>Purchasing Item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8413" y="18288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7D597-2024-F8A4-AF82-EC5847A54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096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96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41" y="-64008"/>
            <a:ext cx="10671048" cy="768096"/>
          </a:xfrm>
        </p:spPr>
        <p:txBody>
          <a:bodyPr/>
          <a:lstStyle/>
          <a:p>
            <a:r>
              <a:rPr lang="en-US" sz="4000" dirty="0"/>
              <a:t>Successful Purchase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8413" y="18288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9D925-8166-49E5-8EA4-C46762934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843"/>
            <a:ext cx="12192000" cy="632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64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41" y="-64008"/>
            <a:ext cx="10671048" cy="768096"/>
          </a:xfrm>
        </p:spPr>
        <p:txBody>
          <a:bodyPr/>
          <a:lstStyle/>
          <a:p>
            <a:r>
              <a:rPr lang="en-US" sz="4000" dirty="0"/>
              <a:t>Trying to Access with wrong MetaMask Account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8413" y="18288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B420D-AF7F-F269-94A5-DD4B32946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052"/>
            <a:ext cx="12192000" cy="573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49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41" y="-64008"/>
            <a:ext cx="10671048" cy="768096"/>
          </a:xfrm>
        </p:spPr>
        <p:txBody>
          <a:bodyPr/>
          <a:lstStyle/>
          <a:p>
            <a:r>
              <a:rPr lang="en-US" sz="4000" dirty="0"/>
              <a:t>Logout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8413" y="18288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521F9-148A-01C7-1A44-3DF266A5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792"/>
            <a:ext cx="12192000" cy="63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9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conclusion, the project idea of a decentralized blockchain-based e-commerce shop that accepts Ethereum as payment offers numerous benefits, including a more convenient payment option, lower transaction fees, increased security, and a decentralized platform. By utilizing Ethereum as the primary cryptocurrency for transactions, the platform can provide customers with a user-friendly and efficient way to purchase products while enjoying the benefits of blockchain technology.</a:t>
            </a:r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Varendra Maurya</a:t>
            </a:r>
          </a:p>
          <a:p>
            <a:r>
              <a:rPr lang="en-US" dirty="0">
                <a:hlinkClick r:id="rId2"/>
              </a:rPr>
              <a:t>200010055@gmail.com</a:t>
            </a:r>
            <a:endParaRPr lang="en-US" dirty="0"/>
          </a:p>
          <a:p>
            <a:r>
              <a:rPr lang="en-US" dirty="0"/>
              <a:t>varendra-</a:t>
            </a:r>
            <a:r>
              <a:rPr lang="en-US" dirty="0" err="1"/>
              <a:t>maurya.netlify.app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This report presents a project idea for a decentralized blockchain-based e-commerce shop that allows customers to purchase products using Ethereum, a popular cryptocurrency. The motivation for the project is to offer customers an alternative payment option that is not reliant on government-accepted currencies, thereby making the shopping experience more convenient and efficient.</a:t>
            </a:r>
            <a:endParaRPr lang="en-US" dirty="0">
              <a:solidFill>
                <a:srgbClr val="202C8F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20" y="2375514"/>
            <a:ext cx="6400800" cy="768096"/>
          </a:xfrm>
        </p:spPr>
        <p:txBody>
          <a:bodyPr/>
          <a:lstStyle/>
          <a:p>
            <a:r>
              <a:rPr lang="en-US" dirty="0"/>
              <a:t>Motivation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4C3154-AC77-9CE4-1FDE-6C586A8CA226}"/>
              </a:ext>
            </a:extLst>
          </p:cNvPr>
          <p:cNvSpPr txBox="1"/>
          <p:nvPr/>
        </p:nvSpPr>
        <p:spPr>
          <a:xfrm>
            <a:off x="2777289" y="3299020"/>
            <a:ext cx="68960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Traditional e-commerce platforms often rely on intermediaries for transactions, resulting in high transaction fees and limited payment options. Decentralized e-commerce platforms can address these limitations by utilizing blockchain technology, which eliminates intermediaries and promotes transparency and security. Ethereum is a popular cryptocurrency that can be used for transactions on blockchain-based platforms. I choose this project to provide customers with more options to buy their needs using crypto they don’t need to convert their crypto coins to any government-accepted currencies; they can simply buy the goods using their crypto wallet. </a:t>
            </a:r>
            <a:endParaRPr lang="en-US" dirty="0">
              <a:solidFill>
                <a:srgbClr val="202C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Objectives Achieved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287F29-2F0F-AFE6-4BAE-FD6CA6A870BF}"/>
              </a:ext>
            </a:extLst>
          </p:cNvPr>
          <p:cNvSpPr txBox="1"/>
          <p:nvPr/>
        </p:nvSpPr>
        <p:spPr>
          <a:xfrm>
            <a:off x="3112169" y="2398295"/>
            <a:ext cx="64489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C8F"/>
                </a:solidFill>
              </a:rPr>
              <a:t>The primary objectives of this project include: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202C8F"/>
                </a:solidFill>
              </a:rPr>
              <a:t>Providing a wider range of payment options</a:t>
            </a:r>
            <a:r>
              <a:rPr lang="en-US" dirty="0">
                <a:solidFill>
                  <a:srgbClr val="202C8F"/>
                </a:solidFill>
              </a:rPr>
              <a:t>: Customers can use Ethereum to purchase products, providing a more convenient payment option that is not reliant on government-accepted currencies.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202C8F"/>
                </a:solidFill>
              </a:rPr>
              <a:t>Lowering transaction fees</a:t>
            </a:r>
            <a:r>
              <a:rPr lang="en-US" dirty="0">
                <a:solidFill>
                  <a:srgbClr val="202C8F"/>
                </a:solidFill>
              </a:rPr>
              <a:t>: Without intermediaries involved, transaction fees can be significantly lower than traditional e-commerce platforms.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202C8F"/>
                </a:solidFill>
              </a:rPr>
              <a:t>Creating a decentralized platform</a:t>
            </a:r>
            <a:r>
              <a:rPr lang="en-US" dirty="0">
                <a:solidFill>
                  <a:srgbClr val="202C8F"/>
                </a:solidFill>
              </a:rPr>
              <a:t>: A decentralized platform ensures that the platform is not controlled by any central authority, promoting transparency and decentralization.</a:t>
            </a:r>
          </a:p>
        </p:txBody>
      </p:sp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7B46C-85C2-6300-27A6-B14A8089C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UML Diagrams</a:t>
            </a:r>
          </a:p>
        </p:txBody>
      </p:sp>
    </p:spTree>
    <p:extLst>
      <p:ext uri="{BB962C8B-B14F-4D97-AF65-F5344CB8AC3E}">
        <p14:creationId xmlns:p14="http://schemas.microsoft.com/office/powerpoint/2010/main" val="3675378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42597-EC3B-AAFE-2EFE-2BE50C8BA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242316"/>
            <a:ext cx="10671048" cy="768096"/>
          </a:xfrm>
        </p:spPr>
        <p:txBody>
          <a:bodyPr/>
          <a:lstStyle/>
          <a:p>
            <a:r>
              <a:rPr lang="en-IN" dirty="0"/>
              <a:t>Overall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4556A-546D-BFA4-4C1E-9A33B0E10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A74E2-BB7B-BEBD-BBBD-373EFC79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79" y="1113184"/>
            <a:ext cx="7645042" cy="56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01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1FB9A-3F75-287A-A745-6391464DE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762" y="155618"/>
            <a:ext cx="10671048" cy="768096"/>
          </a:xfrm>
        </p:spPr>
        <p:txBody>
          <a:bodyPr/>
          <a:lstStyle/>
          <a:p>
            <a:r>
              <a:rPr lang="en-IN" dirty="0"/>
              <a:t>Account Workflow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B01C2-5457-E79E-3726-C09F44480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1C5187-2E65-C5E9-DDDF-6DAAFB763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358" y="1104917"/>
            <a:ext cx="6511025" cy="542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17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1FB9A-3F75-287A-A745-6391464DE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762" y="155618"/>
            <a:ext cx="10671048" cy="768096"/>
          </a:xfrm>
        </p:spPr>
        <p:txBody>
          <a:bodyPr/>
          <a:lstStyle/>
          <a:p>
            <a:r>
              <a:rPr lang="en-IN" dirty="0"/>
              <a:t>Database Schema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B01C2-5457-E79E-3726-C09F44480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B7D611-8ACC-5020-33D4-D47D1015B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881" y="1613708"/>
            <a:ext cx="6260237" cy="462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41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{778E6A7D-E717-4813-9C17-FBA549814355}tf78438558_win32</Template>
  <TotalTime>151</TotalTime>
  <Words>482</Words>
  <Application>Microsoft Office PowerPoint</Application>
  <PresentationFormat>Widescreen</PresentationFormat>
  <Paragraphs>77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Arial Black</vt:lpstr>
      <vt:lpstr>Sabon Next LT</vt:lpstr>
      <vt:lpstr>Office Theme</vt:lpstr>
      <vt:lpstr>Decentralized E-commerce</vt:lpstr>
      <vt:lpstr>AGENDA</vt:lpstr>
      <vt:lpstr>Introduction</vt:lpstr>
      <vt:lpstr>Motivation</vt:lpstr>
      <vt:lpstr>Objectives Achieved</vt:lpstr>
      <vt:lpstr>UML Diagrams</vt:lpstr>
      <vt:lpstr>Overall architecture</vt:lpstr>
      <vt:lpstr>Account Workflow</vt:lpstr>
      <vt:lpstr>Database Schema</vt:lpstr>
      <vt:lpstr>Frontend Features </vt:lpstr>
      <vt:lpstr>Outputs AND Screenshots of working Architecture</vt:lpstr>
      <vt:lpstr>AREAS OF FOCUS </vt:lpstr>
      <vt:lpstr>Creating account with Existing Wallet Address</vt:lpstr>
      <vt:lpstr>Successful Account Creation</vt:lpstr>
      <vt:lpstr>Sign In</vt:lpstr>
      <vt:lpstr>Home/Store</vt:lpstr>
      <vt:lpstr>Profile Page</vt:lpstr>
      <vt:lpstr>Ledger Details</vt:lpstr>
      <vt:lpstr>Add Item</vt:lpstr>
      <vt:lpstr>Purchasing Item</vt:lpstr>
      <vt:lpstr>Successful Purchase</vt:lpstr>
      <vt:lpstr>Trying to Access with wrong MetaMask Account</vt:lpstr>
      <vt:lpstr>Logout</vt:lpstr>
      <vt:lpstr>SUMMARY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Decentralized E-commerce</dc:title>
  <dc:subject/>
  <dc:creator>varendra maurya</dc:creator>
  <cp:lastModifiedBy>varendra maurya</cp:lastModifiedBy>
  <cp:revision>1</cp:revision>
  <dcterms:created xsi:type="dcterms:W3CDTF">2023-04-07T20:17:57Z</dcterms:created>
  <dcterms:modified xsi:type="dcterms:W3CDTF">2023-04-07T22:49:12Z</dcterms:modified>
</cp:coreProperties>
</file>